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itchFamily="2" charset="0"/>
      <p:regular r:id="rId18"/>
      <p:bold r:id="rId19"/>
      <p:italic r:id="rId20"/>
      <p:boldItalic r:id="rId21"/>
    </p:embeddedFont>
    <p:embeddedFont>
      <p:font typeface="EB Garamond Medium" pitchFamily="2" charset="0"/>
      <p:regular r:id="rId22"/>
      <p:bold r:id="rId23"/>
      <p:italic r:id="rId24"/>
      <p:boldItalic r:id="rId25"/>
    </p:embeddedFont>
    <p:embeddedFont>
      <p:font typeface="EB Garamond SemiBold" pitchFamily="2" charset="0"/>
      <p:regular r:id="rId26"/>
      <p:bold r:id="rId27"/>
      <p:italic r:id="rId28"/>
      <p:boldItalic r:id="rId29"/>
    </p:embeddedFont>
    <p:embeddedFont>
      <p:font typeface="Public Sans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18" Type="http://schemas.openxmlformats.org/officeDocument/2006/relationships/font" Target="fonts/font5.fntdata" /><Relationship Id="rId26" Type="http://schemas.openxmlformats.org/officeDocument/2006/relationships/font" Target="fonts/font13.fntdata" /><Relationship Id="rId3" Type="http://schemas.openxmlformats.org/officeDocument/2006/relationships/slide" Target="slides/slide2.xml" /><Relationship Id="rId21" Type="http://schemas.openxmlformats.org/officeDocument/2006/relationships/font" Target="fonts/font8.fntdata" /><Relationship Id="rId34" Type="http://customschemas.google.com/relationships/presentationmetadata" Target="meta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4.fntdata" /><Relationship Id="rId25" Type="http://schemas.openxmlformats.org/officeDocument/2006/relationships/font" Target="fonts/font12.fntdata" /><Relationship Id="rId33" Type="http://schemas.openxmlformats.org/officeDocument/2006/relationships/font" Target="fonts/font20.fntdata" /><Relationship Id="rId38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3.fntdata" /><Relationship Id="rId20" Type="http://schemas.openxmlformats.org/officeDocument/2006/relationships/font" Target="fonts/font7.fntdata" /><Relationship Id="rId29" Type="http://schemas.openxmlformats.org/officeDocument/2006/relationships/font" Target="fonts/font1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1.fntdata" /><Relationship Id="rId32" Type="http://schemas.openxmlformats.org/officeDocument/2006/relationships/font" Target="fonts/font19.fntdata" /><Relationship Id="rId37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2.fntdata" /><Relationship Id="rId23" Type="http://schemas.openxmlformats.org/officeDocument/2006/relationships/font" Target="fonts/font10.fntdata" /><Relationship Id="rId28" Type="http://schemas.openxmlformats.org/officeDocument/2006/relationships/font" Target="fonts/font15.fntdata" /><Relationship Id="rId36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font" Target="fonts/font6.fntdata" /><Relationship Id="rId31" Type="http://schemas.openxmlformats.org/officeDocument/2006/relationships/font" Target="fonts/font18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1.fntdata" /><Relationship Id="rId22" Type="http://schemas.openxmlformats.org/officeDocument/2006/relationships/font" Target="fonts/font9.fntdata" /><Relationship Id="rId27" Type="http://schemas.openxmlformats.org/officeDocument/2006/relationships/font" Target="fonts/font14.fntdata" /><Relationship Id="rId30" Type="http://schemas.openxmlformats.org/officeDocument/2006/relationships/font" Target="fonts/font17.fntdata" /><Relationship Id="rId35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.jp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jp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https://github.com/Logesh832003/full-stack-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1045" y="377646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454870577"/>
              </p:ext>
            </p:extLst>
          </p:nvPr>
        </p:nvGraphicFramePr>
        <p:xfrm>
          <a:off x="144710" y="1954819"/>
          <a:ext cx="4279525" cy="237726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2105a3423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Logesh 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A34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E-commerce website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User Friendly. If your store is easy to navigate, you will have a greater chance of making a sale from the start. 
Shopping Cart and Checkout Process. 
Mobile Compatibility. 
Calls to Action (CTA) . 
Images and Descriptions. 
Customer Support. 
Security and Privacy.</a:t>
            </a: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E-commerce website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Security.</a:t>
            </a:r>
          </a:p>
          <a:p>
            <a:r>
              <a:rPr lang="en-IN" dirty="0"/>
              <a:t>Reliability. </a:t>
            </a:r>
          </a:p>
          <a:p>
            <a:r>
              <a:rPr lang="en-IN" dirty="0"/>
              <a:t>Performance. </a:t>
            </a:r>
          </a:p>
          <a:p>
            <a:r>
              <a:rPr lang="en-IN" dirty="0"/>
              <a:t>Maintainability. </a:t>
            </a:r>
          </a:p>
          <a:p>
            <a:r>
              <a:rPr lang="en-IN" dirty="0"/>
              <a:t>Scalability.</a:t>
            </a:r>
          </a:p>
          <a:p>
            <a:r>
              <a:rPr lang="en-IN" dirty="0"/>
              <a:t> Usability. </a:t>
            </a:r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945" y="166263"/>
            <a:ext cx="7886700" cy="344091"/>
          </a:xfrm>
        </p:spPr>
        <p:txBody>
          <a:bodyPr>
            <a:normAutofit fontScale="90000"/>
          </a:bodyPr>
          <a:lstStyle/>
          <a:p>
            <a:r>
              <a:rPr lang="en-IN" dirty="0"/>
              <a:t>E-commerce website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Product Information Management (PIM). 
Storefront Designing. 
Smart Checkouts. 
Inventory Management. 
Marketing and SEO. 
Order Management. 
Payment Security. 
Customer Experience Management.</a:t>
            </a:r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E-commerce website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CPU: 1,6 GHz for web, 4 x 1,6 GHz CPUs for web and database hosting.
RAM: minimum 4GB.
Minimum database space: 10GB</a:t>
            </a:r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</Words>
  <Application>Microsoft Office PowerPoint</Application>
  <PresentationFormat>On-screen Show (16:9)</PresentationFormat>
  <Paragraphs>42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Simple Light</vt:lpstr>
      <vt:lpstr>PowerPoint Presentation</vt:lpstr>
      <vt:lpstr>E-commerce website</vt:lpstr>
      <vt:lpstr>PowerPoint Presentation</vt:lpstr>
      <vt:lpstr>E-commerce website</vt:lpstr>
      <vt:lpstr>E-commerce website</vt:lpstr>
      <vt:lpstr>E-commerce website</vt:lpstr>
      <vt:lpstr>E-commerce website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dhavaseelan254@gmail.com</cp:lastModifiedBy>
  <cp:revision>4</cp:revision>
  <dcterms:created xsi:type="dcterms:W3CDTF">2020-08-13T11:21:46Z</dcterms:created>
  <dcterms:modified xsi:type="dcterms:W3CDTF">2023-03-15T08:32:44Z</dcterms:modified>
</cp:coreProperties>
</file>